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4" r:id="rId3"/>
    <p:sldId id="268" r:id="rId4"/>
    <p:sldId id="293" r:id="rId5"/>
    <p:sldId id="265" r:id="rId6"/>
    <p:sldId id="266" r:id="rId7"/>
    <p:sldId id="267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258" r:id="rId18"/>
    <p:sldId id="261" r:id="rId19"/>
    <p:sldId id="270" r:id="rId20"/>
    <p:sldId id="278" r:id="rId21"/>
    <p:sldId id="279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126163"/>
          </a:xfrm>
        </p:spPr>
        <p:txBody>
          <a:bodyPr>
            <a:noAutofit/>
          </a:bodyPr>
          <a:lstStyle/>
          <a:p>
            <a:br>
              <a:rPr lang="ta-IN" sz="2800" dirty="0"/>
            </a:br>
            <a:br>
              <a:rPr lang="ta-IN" sz="2800" dirty="0"/>
            </a:br>
            <a:br>
              <a:rPr lang="ta-IN" sz="2800" dirty="0"/>
            </a:br>
            <a:br>
              <a:rPr lang="ta-IN" sz="2800" dirty="0"/>
            </a:br>
            <a:br>
              <a:rPr lang="ta-IN" sz="2800" dirty="0"/>
            </a:br>
            <a:br>
              <a:rPr lang="ta-IN" sz="2800" dirty="0"/>
            </a:br>
            <a:br>
              <a:rPr lang="ta-IN" sz="2800" dirty="0"/>
            </a:b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81000" y="762000"/>
            <a:ext cx="8382000" cy="508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4400" b="1" dirty="0">
                <a:solidFill>
                  <a:srgbClr val="00B050"/>
                </a:solidFill>
              </a:rPr>
              <a:t>தொடக்கநிலை </a:t>
            </a:r>
          </a:p>
          <a:p>
            <a:pPr algn="ctr">
              <a:lnSpc>
                <a:spcPct val="150000"/>
              </a:lnSpc>
            </a:pPr>
            <a:r>
              <a:rPr lang="ta-IN" sz="4400" b="1" dirty="0">
                <a:solidFill>
                  <a:srgbClr val="00B050"/>
                </a:solidFill>
              </a:rPr>
              <a:t>சூழ்நிலையியல்</a:t>
            </a:r>
            <a:br>
              <a:rPr lang="ta-IN" sz="4400" b="1" dirty="0">
                <a:solidFill>
                  <a:srgbClr val="00B050"/>
                </a:solidFill>
              </a:rPr>
            </a:br>
            <a:r>
              <a:rPr lang="ta-IN" sz="4400" b="1" dirty="0">
                <a:solidFill>
                  <a:srgbClr val="00B050"/>
                </a:solidFill>
              </a:rPr>
              <a:t>வகுப்பு – 2</a:t>
            </a:r>
          </a:p>
          <a:p>
            <a:pPr algn="ctr">
              <a:lnSpc>
                <a:spcPct val="150000"/>
              </a:lnSpc>
            </a:pPr>
            <a:r>
              <a:rPr lang="ta-IN" sz="4400" b="1" dirty="0">
                <a:solidFill>
                  <a:srgbClr val="00B050"/>
                </a:solidFill>
              </a:rPr>
              <a:t>(இரண்டாம் பருவம்)</a:t>
            </a:r>
            <a:br>
              <a:rPr lang="ta-IN" sz="4400" b="1" dirty="0">
                <a:solidFill>
                  <a:srgbClr val="00B050"/>
                </a:solidFill>
              </a:rPr>
            </a:br>
            <a:endParaRPr lang="en-US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7696200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99284"/>
            <a:ext cx="7924800" cy="580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1534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001000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/>
              <a:t>அலகு</a:t>
            </a:r>
            <a:r>
              <a:rPr lang="en-US" dirty="0"/>
              <a:t> 4 -</a:t>
            </a:r>
            <a:r>
              <a:rPr lang="ta-IN" dirty="0"/>
              <a:t> ஐம்பூதங்கள்</a:t>
            </a:r>
            <a:endParaRPr 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2616" y="1481138"/>
            <a:ext cx="569876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2362201"/>
          </a:xfrm>
        </p:spPr>
        <p:txBody>
          <a:bodyPr>
            <a:normAutofit/>
          </a:bodyPr>
          <a:lstStyle/>
          <a:p>
            <a:r>
              <a:rPr lang="ta-IN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தன் மதிப்பீடு</a:t>
            </a:r>
            <a:r>
              <a:rPr lang="en-IN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ணவர்க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 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ற்றல்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வ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ளைவை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அட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ை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ந்தவ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டன்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அ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ன்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அருக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ல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உ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 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படத்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ிற்கு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வ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ண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ண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த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ீ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டச்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சொல்ல</a:t>
            </a:r>
            <a:r>
              <a:rPr lang="ta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வ</a:t>
            </a:r>
            <a:r>
              <a:rPr lang="en-IN" sz="27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ும்</a:t>
            </a:r>
            <a: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br>
              <a:rPr lang="en-IN" sz="27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27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3810000" cy="208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2601" y="2136211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142986"/>
            <a:ext cx="3962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2601" y="4142986"/>
            <a:ext cx="417866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600200"/>
            <a:ext cx="845820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4000" b="1" dirty="0">
                <a:solidFill>
                  <a:srgbClr val="00B050"/>
                </a:solidFill>
              </a:rPr>
              <a:t>தொடக்கநிலை – அறிவியல்  </a:t>
            </a:r>
            <a:br>
              <a:rPr lang="ta-IN" sz="4000" b="1" dirty="0">
                <a:solidFill>
                  <a:srgbClr val="00B050"/>
                </a:solidFill>
              </a:rPr>
            </a:br>
            <a:r>
              <a:rPr lang="ta-IN" sz="4400" b="1" dirty="0">
                <a:solidFill>
                  <a:srgbClr val="00B050"/>
                </a:solidFill>
              </a:rPr>
              <a:t>வகுப்பு – 3 </a:t>
            </a:r>
          </a:p>
          <a:p>
            <a:pPr algn="ctr">
              <a:lnSpc>
                <a:spcPct val="150000"/>
              </a:lnSpc>
            </a:pPr>
            <a:r>
              <a:rPr lang="ta-IN" sz="4000" b="1" dirty="0">
                <a:solidFill>
                  <a:srgbClr val="00B050"/>
                </a:solidFill>
              </a:rPr>
              <a:t>இரண்டாம்</a:t>
            </a:r>
            <a:r>
              <a:rPr lang="ta-IN" sz="3600" b="1" dirty="0">
                <a:solidFill>
                  <a:srgbClr val="00B050"/>
                </a:solidFill>
              </a:rPr>
              <a:t> பருவம்</a:t>
            </a:r>
            <a:endParaRPr 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85801" y="1219200"/>
          <a:ext cx="8077197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2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7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7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779">
                <a:tc>
                  <a:txBody>
                    <a:bodyPr/>
                    <a:lstStyle/>
                    <a:p>
                      <a:pPr algn="ctr"/>
                      <a:r>
                        <a:rPr lang="ta-IN" sz="2400" dirty="0"/>
                        <a:t>உணவு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a-IN" sz="2400" dirty="0"/>
                        <a:t>நீர்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a-IN" sz="2400" dirty="0"/>
                        <a:t>தாவரங்கள்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7301">
                <a:tc>
                  <a:txBody>
                    <a:bodyPr/>
                    <a:lstStyle/>
                    <a:p>
                      <a:pPr marL="355600" indent="-355600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உணவின் உட்கூறுகள் </a:t>
                      </a:r>
                    </a:p>
                    <a:p>
                      <a:pPr marL="355600" indent="-355600">
                        <a:buFont typeface="Wingdings" pitchFamily="2" charset="2"/>
                        <a:buNone/>
                      </a:pPr>
                      <a:endParaRPr lang="ta-IN" sz="1800" dirty="0"/>
                    </a:p>
                    <a:p>
                      <a:pPr marL="355600" indent="-355600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சரிவிகித உணவு </a:t>
                      </a:r>
                      <a:endParaRPr lang="en-US" sz="1800" dirty="0"/>
                    </a:p>
                    <a:p>
                      <a:pPr marL="355600" indent="-355600">
                        <a:buFont typeface="Wingdings" pitchFamily="2" charset="2"/>
                        <a:buNone/>
                      </a:pPr>
                      <a:endParaRPr lang="ta-IN" sz="1800" dirty="0"/>
                    </a:p>
                    <a:p>
                      <a:pPr marL="355600" indent="-355600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பல்வேறு இடங்கள்,</a:t>
                      </a:r>
                      <a:r>
                        <a:rPr lang="ta-IN" sz="1800" baseline="0" dirty="0"/>
                        <a:t>   வயதினரின் உணவுப் பழக்கங்கள் </a:t>
                      </a:r>
                      <a:endParaRPr lang="en-US" sz="1800" baseline="0" dirty="0"/>
                    </a:p>
                    <a:p>
                      <a:pPr marL="355600" indent="-355600">
                        <a:buFont typeface="Wingdings" pitchFamily="2" charset="2"/>
                        <a:buChar char="v"/>
                      </a:pPr>
                      <a:endParaRPr lang="ta-IN" sz="1800" baseline="0" dirty="0"/>
                    </a:p>
                    <a:p>
                      <a:pPr marL="355600" indent="-355600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பாரம்பரிய உணவு</a:t>
                      </a:r>
                      <a:r>
                        <a:rPr lang="en-US" sz="1800" dirty="0"/>
                        <a:t>  </a:t>
                      </a:r>
                    </a:p>
                    <a:p>
                      <a:pPr marL="355600" indent="-355600">
                        <a:buFont typeface="Wingdings" pitchFamily="2" charset="2"/>
                        <a:buNone/>
                      </a:pPr>
                      <a:endParaRPr lang="ta-IN" sz="1800" dirty="0"/>
                    </a:p>
                    <a:p>
                      <a:pPr marL="355600" indent="-355600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காய்கறித் தோட்டம்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வாழ்வின் முதன்மை </a:t>
                      </a:r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r>
                        <a:rPr lang="en-US" sz="1800" dirty="0"/>
                        <a:t>       </a:t>
                      </a:r>
                      <a:r>
                        <a:rPr lang="ta-IN" sz="1800" dirty="0"/>
                        <a:t>ஆதாரம் நீர் </a:t>
                      </a:r>
                      <a:endParaRPr lang="en-US" sz="1800" dirty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80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குடிநீர்</a:t>
                      </a:r>
                      <a:endParaRPr lang="en-US" sz="180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endParaRPr lang="ta-IN" sz="180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நீரைச் சேமித்தல்</a:t>
                      </a:r>
                      <a:endParaRPr lang="en-US" sz="180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endParaRPr lang="ta-IN" sz="180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dirty="0"/>
                        <a:t>நீர் நிலைகளைப் பாதுகாத்தல்</a:t>
                      </a:r>
                      <a:endParaRPr lang="en-US" sz="1800" dirty="0"/>
                    </a:p>
                    <a:p>
                      <a:r>
                        <a:rPr lang="en-US" sz="1800" baseline="0" dirty="0"/>
                        <a:t> 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1800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4488" indent="-344488">
                        <a:buFont typeface="Wingdings" pitchFamily="2" charset="2"/>
                        <a:buChar char="v"/>
                        <a:tabLst>
                          <a:tab pos="2054225" algn="l"/>
                        </a:tabLst>
                      </a:pPr>
                      <a:r>
                        <a:rPr lang="ta-IN" sz="1800" baseline="0" dirty="0"/>
                        <a:t>தாவரங்களின் பாகங்கள், பணிகள்</a:t>
                      </a:r>
                    </a:p>
                    <a:p>
                      <a:pPr marL="344488" indent="-344488">
                        <a:buFont typeface="Wingdings" pitchFamily="2" charset="2"/>
                        <a:buNone/>
                        <a:tabLst>
                          <a:tab pos="2054225" algn="l"/>
                        </a:tabLst>
                      </a:pPr>
                      <a:endParaRPr lang="ta-IN" sz="1800" baseline="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baseline="0" dirty="0"/>
                        <a:t>வேர்களின் வகைகள் – ஆணி வேர், சல்லி வேர்.\</a:t>
                      </a:r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800" baseline="0" dirty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baseline="0" dirty="0"/>
                        <a:t>வாழிடங்களின் அடிப்படையில் தாவரங்களின் வகைகள், நில, நீர் மற்றும் பாலைவனத் தாவரங்கள்</a:t>
                      </a:r>
                      <a:r>
                        <a:rPr lang="en-US" sz="1800" baseline="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/>
          </a:bodyPr>
          <a:lstStyle/>
          <a:p>
            <a:r>
              <a:rPr lang="ta-IN" sz="2800" dirty="0">
                <a:solidFill>
                  <a:srgbClr val="C00000"/>
                </a:solidFill>
              </a:rPr>
              <a:t>வகுப்பு – 3  அறிவியல் பாடத்திட்டம் 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278606"/>
            <a:ext cx="3596281" cy="531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3460" y="350362"/>
            <a:ext cx="4080940" cy="531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அலகு 1 - கற்றல் நோக்கங்கள்</a:t>
            </a:r>
            <a:endParaRPr 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95400"/>
            <a:ext cx="6781800" cy="450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0" y="60642"/>
            <a:ext cx="445137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22" y="0"/>
            <a:ext cx="436136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685800"/>
            <a:ext cx="7467600" cy="731838"/>
          </a:xfrm>
        </p:spPr>
        <p:txBody>
          <a:bodyPr>
            <a:noAutofit/>
          </a:bodyPr>
          <a:lstStyle/>
          <a:p>
            <a:r>
              <a:rPr lang="ta-IN" sz="3200" dirty="0"/>
              <a:t>அலகு 2 – கற்றல் நோக்கங்கள்</a:t>
            </a:r>
            <a:endParaRPr lang="en-US" sz="32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81138"/>
            <a:ext cx="6705599" cy="491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>
            <a:noAutofit/>
          </a:bodyPr>
          <a:lstStyle/>
          <a:p>
            <a:r>
              <a:rPr lang="ta-IN" sz="3200" dirty="0"/>
              <a:t>அலகு 3 – கற்றல் நோக்கங்கள்</a:t>
            </a:r>
            <a:endParaRPr lang="en-US" sz="3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066800"/>
            <a:ext cx="7391400" cy="506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200"/>
            <a:ext cx="435385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63563"/>
          </a:xfrm>
        </p:spPr>
        <p:txBody>
          <a:bodyPr>
            <a:noAutofit/>
          </a:bodyPr>
          <a:lstStyle/>
          <a:p>
            <a:pPr algn="ctr"/>
            <a:r>
              <a:rPr lang="ta-IN" sz="3600" dirty="0">
                <a:solidFill>
                  <a:srgbClr val="0070C0"/>
                </a:solidFill>
              </a:rPr>
              <a:t>செயல்பாடுகள்</a:t>
            </a:r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5638800"/>
            <a:ext cx="4495799" cy="79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38200" y="4901625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3200" dirty="0"/>
              <a:t>உங்களுக்குத் தெரியுமா?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" y="1066801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3200" dirty="0"/>
              <a:t>ஆயத்தப்படுத்துதல்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1600200"/>
            <a:ext cx="348440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0358" y="1447801"/>
            <a:ext cx="61632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92163"/>
          </a:xfrm>
        </p:spPr>
        <p:txBody>
          <a:bodyPr>
            <a:noAutofit/>
          </a:bodyPr>
          <a:lstStyle/>
          <a:p>
            <a:r>
              <a:rPr lang="ta-IN" sz="2800" dirty="0"/>
              <a:t>தெரிந்துகொள்வோம், கண்டறிவோமா!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59686" y="1481138"/>
            <a:ext cx="782462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Autofit/>
          </a:bodyPr>
          <a:lstStyle/>
          <a:p>
            <a:r>
              <a:rPr lang="ta-IN" sz="3200" dirty="0"/>
              <a:t>நாம் செய்வோமா </a:t>
            </a:r>
            <a:r>
              <a:rPr lang="ta-IN" sz="4800" dirty="0"/>
              <a:t>!</a:t>
            </a:r>
            <a:endParaRPr lang="en-US" sz="48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4267200" cy="247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2800" dirty="0"/>
              <a:t>நிரப்புவோமா!, பதிலளிப்போமா!, விடையளிப்போமா!</a:t>
            </a:r>
            <a:endParaRPr lang="en-US" sz="28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2" y="1447800"/>
            <a:ext cx="399668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3886200"/>
            <a:ext cx="398922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கலந்துரையாடுவோமா!</a:t>
            </a:r>
            <a:endParaRPr lang="en-US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0"/>
            <a:ext cx="7315200" cy="427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ta-IN" sz="3200" dirty="0"/>
              <a:t>நாம் செய்வோமா!</a:t>
            </a:r>
            <a:endParaRPr lang="en-US" sz="3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8229600" cy="342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br>
              <a:rPr lang="ta-IN" sz="3200" dirty="0"/>
            </a:br>
            <a:r>
              <a:rPr lang="ta-IN" sz="3200" dirty="0"/>
              <a:t>நிரப்புவோமா!</a:t>
            </a:r>
            <a:br>
              <a:rPr lang="ta-IN" sz="3200" dirty="0"/>
            </a:br>
            <a:endParaRPr lang="en-US" sz="32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066800"/>
            <a:ext cx="7772400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ta-IN" sz="2800" dirty="0"/>
              <a:t>மாற்றியமைப்போமா! , கண்டுபிடிப்போமா!</a:t>
            </a:r>
            <a:endParaRPr lang="en-US" sz="2800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5105400" cy="270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1" y="3810001"/>
            <a:ext cx="7239000" cy="179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5211763"/>
          </a:xfrm>
        </p:spPr>
        <p:txBody>
          <a:bodyPr>
            <a:normAutofit/>
          </a:bodyPr>
          <a:lstStyle/>
          <a:p>
            <a:r>
              <a:rPr lang="ta-IN" sz="1800" dirty="0"/>
              <a:t>நீங்கள் கற்க இருப்பவை</a:t>
            </a:r>
          </a:p>
          <a:p>
            <a:r>
              <a:rPr lang="ta-IN" sz="1800" dirty="0"/>
              <a:t>உங்களுக்குத் தெரியுமா?</a:t>
            </a:r>
          </a:p>
          <a:p>
            <a:r>
              <a:rPr lang="ta-IN" sz="1800" dirty="0"/>
              <a:t>சிந்திக்க</a:t>
            </a:r>
          </a:p>
          <a:p>
            <a:r>
              <a:rPr lang="ta-IN" sz="1800" dirty="0"/>
              <a:t>கலந்துரையாடுவோமா</a:t>
            </a:r>
          </a:p>
          <a:p>
            <a:r>
              <a:rPr lang="ta-IN" sz="1800" dirty="0"/>
              <a:t>இணைச் செயல்பாடுகள்</a:t>
            </a:r>
          </a:p>
          <a:p>
            <a:pPr lvl="1"/>
            <a:r>
              <a:rPr lang="ta-IN" sz="1400" dirty="0"/>
              <a:t>குறுக்கெழுத்துப் புதிர்</a:t>
            </a:r>
          </a:p>
          <a:p>
            <a:pPr lvl="1"/>
            <a:r>
              <a:rPr lang="ta-IN" sz="1400" dirty="0"/>
              <a:t>படங்களை உற்று நோக்கல்</a:t>
            </a:r>
          </a:p>
          <a:p>
            <a:pPr lvl="1"/>
            <a:r>
              <a:rPr lang="ta-IN" sz="1400" dirty="0"/>
              <a:t>வேறுபடுத்துதல்</a:t>
            </a:r>
          </a:p>
          <a:p>
            <a:pPr lvl="1"/>
            <a:r>
              <a:rPr lang="ta-IN" sz="1400" dirty="0"/>
              <a:t>வகைப்படுத்துதல்</a:t>
            </a:r>
          </a:p>
          <a:p>
            <a:pPr lvl="1"/>
            <a:r>
              <a:rPr lang="ta-IN" sz="1400" dirty="0"/>
              <a:t>தேர்ந்தெடுத்தல்</a:t>
            </a:r>
          </a:p>
          <a:p>
            <a:pPr lvl="1"/>
            <a:r>
              <a:rPr lang="ta-IN" sz="1400" dirty="0"/>
              <a:t>கண்டறிதல்</a:t>
            </a:r>
          </a:p>
          <a:p>
            <a:pPr lvl="1"/>
            <a:r>
              <a:rPr lang="ta-IN" sz="1400" dirty="0"/>
              <a:t>படக் குறிப்புகளைக் கொண்டு தொடரை முழுமையாக்குதல்</a:t>
            </a:r>
          </a:p>
          <a:p>
            <a:pPr lvl="1"/>
            <a:r>
              <a:rPr lang="ta-IN" sz="1400" dirty="0"/>
              <a:t>கலையுடன் இணைத்த கற்றல் ( பாடுதல், ஆடல், வர்ணம் தீட்டுதல்)</a:t>
            </a:r>
          </a:p>
          <a:p>
            <a:r>
              <a:rPr lang="ta-IN" sz="1800" dirty="0"/>
              <a:t>மதிப்பீடு</a:t>
            </a:r>
          </a:p>
          <a:p>
            <a:r>
              <a:rPr lang="ta-IN" sz="1800" dirty="0"/>
              <a:t>தன் மதிப்பீடு</a:t>
            </a:r>
          </a:p>
          <a:p>
            <a:r>
              <a:rPr lang="ta-IN" sz="1800" dirty="0"/>
              <a:t>Q  R  விரைவுக் குறியீடு (பாட கருத்துகள், மதிப்பீடு)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563563"/>
          </a:xfrm>
        </p:spPr>
        <p:txBody>
          <a:bodyPr>
            <a:noAutofit/>
          </a:bodyPr>
          <a:lstStyle/>
          <a:p>
            <a:r>
              <a:rPr lang="ta-IN" sz="2000" b="1" dirty="0"/>
              <a:t>சூழ்நிலையியல் பாடபுத்தகத்தின் சிறப்பு அம்சங்கள்</a:t>
            </a:r>
            <a:endParaRPr 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2800" dirty="0"/>
              <a:t>உற்றுநோக்குதல், கலந்துரையாடுதல்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3085" y="1481138"/>
            <a:ext cx="763783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a-IN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செய்துமகிழ்வோமா!</a:t>
            </a:r>
            <a:endParaRPr lang="en-US" sz="3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371600"/>
            <a:ext cx="7391400" cy="509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a-IN" sz="3200" dirty="0"/>
              <a:t>விழிப்புணர்வு</a:t>
            </a:r>
            <a:br>
              <a:rPr lang="ta-IN" sz="3200" dirty="0"/>
            </a:br>
            <a:r>
              <a:rPr lang="ta-IN" sz="3200" dirty="0"/>
              <a:t>டெங்கு - அறிகுறிகள்</a:t>
            </a:r>
            <a:endParaRPr lang="en-US" sz="32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97900"/>
            <a:ext cx="8537800" cy="424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/>
              <a:t>செய்வோமா!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524000"/>
            <a:ext cx="7280603" cy="473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விளையாடுவோமா!</a:t>
            </a:r>
            <a:endParaRPr lang="en-US" sz="32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செய்துபார்ப்போமா!</a:t>
            </a:r>
            <a:endParaRPr lang="en-US" sz="32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643"/>
            <a:ext cx="8229600" cy="413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ta-IN" sz="3200" dirty="0"/>
              <a:t>சிந்தித்து எழுதுவோமா!</a:t>
            </a:r>
            <a:br>
              <a:rPr lang="ta-IN" sz="3200" dirty="0"/>
            </a:br>
            <a:r>
              <a:rPr lang="ta-IN" sz="3200" dirty="0"/>
              <a:t>பொருத்துவோமா!</a:t>
            </a:r>
            <a:endParaRPr lang="en-US" sz="32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81138"/>
            <a:ext cx="7772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இணைப்போமா!</a:t>
            </a:r>
            <a:endParaRPr lang="en-US" sz="32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34791"/>
            <a:ext cx="8229600" cy="421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/>
              <a:t>மதிப்பீடு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rmAutofit/>
          </a:bodyPr>
          <a:lstStyle/>
          <a:p>
            <a:pPr marL="177800" indent="-177800">
              <a:buNone/>
            </a:pPr>
            <a:endParaRPr lang="ta-IN" sz="2400" dirty="0"/>
          </a:p>
          <a:p>
            <a:pPr marL="177800" indent="-177800">
              <a:buNone/>
            </a:pPr>
            <a:r>
              <a:rPr lang="ta-IN" sz="2400" dirty="0"/>
              <a:t>அ.  சரியான விடையைத் தேர்ந்தெடுத்து</a:t>
            </a:r>
          </a:p>
          <a:p>
            <a:pPr marL="177800" indent="-177800">
              <a:buNone/>
            </a:pPr>
            <a:r>
              <a:rPr lang="ta-IN" sz="2400" dirty="0"/>
              <a:t>    எழுதுக.                                          </a:t>
            </a:r>
          </a:p>
          <a:p>
            <a:pPr marL="127000" indent="-127000">
              <a:buNone/>
            </a:pPr>
            <a:r>
              <a:rPr lang="ta-IN" sz="2400" dirty="0"/>
              <a:t>ஆ. கோடிட்ட இடங்களை நிரப்புக</a:t>
            </a:r>
          </a:p>
          <a:p>
            <a:pPr marL="127000" indent="-127000">
              <a:buNone/>
            </a:pPr>
            <a:r>
              <a:rPr lang="ta-IN" sz="2400" dirty="0"/>
              <a:t>இ.  பொருந்தாததை வட்டமிடுக</a:t>
            </a:r>
          </a:p>
          <a:p>
            <a:pPr marL="127000" indent="-127000">
              <a:buNone/>
            </a:pPr>
            <a:r>
              <a:rPr lang="ta-IN" sz="2400" dirty="0"/>
              <a:t>ஈ.   சரியா, தவறா என எழுதுக.</a:t>
            </a:r>
          </a:p>
          <a:p>
            <a:pPr marL="127000" indent="-127000">
              <a:buNone/>
            </a:pPr>
            <a:r>
              <a:rPr lang="ta-IN" sz="2400" dirty="0"/>
              <a:t>உ.  ஓரிரு வரிகளில் விடையளி.</a:t>
            </a:r>
          </a:p>
          <a:p>
            <a:pPr marL="127000" indent="-127000">
              <a:buNone/>
            </a:pPr>
            <a:r>
              <a:rPr lang="ta-IN" sz="2400" dirty="0"/>
              <a:t>ஊ.  பின்வருவனவற்றிற்கு விடையளி</a:t>
            </a:r>
          </a:p>
          <a:p>
            <a:pPr marL="127000" indent="-127000">
              <a:buNone/>
            </a:pPr>
            <a:r>
              <a:rPr lang="ta-IN" sz="2400" dirty="0"/>
              <a:t>எ.   சிந்தித்து விடையளி</a:t>
            </a:r>
          </a:p>
          <a:p>
            <a:pPr marL="127000" indent="-127000">
              <a:buNone/>
            </a:pPr>
            <a:r>
              <a:rPr lang="ta-IN" sz="2400" dirty="0"/>
              <a:t>ஏ.   செயல்திட்டம்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அனுபவத்தைப் பகிர்தல்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பாத்திரமேற்று நடித்தல்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களப்பயணம்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செயல்திட்டம்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பரிசோதனைகள் மற்றும் ஆய்வுகள்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ஆய்வு மற்றும் நேர்காணல்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விநாடி வினா 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கலையோடு இணைந்து கற்றல்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/>
              <a:t>கணினி தொழில் நுட்பம் – காணொலி, கார்ட்டூன், படம்.</a:t>
            </a:r>
          </a:p>
          <a:p>
            <a:pPr lvl="1">
              <a:buFont typeface="Wingdings" pitchFamily="2" charset="2"/>
              <a:buChar char="v"/>
            </a:pPr>
            <a:endParaRPr lang="ta-IN" sz="2800" dirty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ta-IN" sz="3200" dirty="0"/>
              <a:t>சூழ்நிலையியல்/அறிவியல்  கற்பிக்கும்  முறைகள்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a-IN" sz="1600" dirty="0">
                <a:solidFill>
                  <a:srgbClr val="0070C0"/>
                </a:solidFill>
              </a:rPr>
              <a:t>அலகு 1 - உணவும் உடல் நலமும்</a:t>
            </a:r>
          </a:p>
          <a:p>
            <a:pPr algn="ctr">
              <a:buNone/>
            </a:pPr>
            <a:r>
              <a:rPr lang="ta-IN" sz="1600" dirty="0">
                <a:solidFill>
                  <a:srgbClr val="0070C0"/>
                </a:solidFill>
              </a:rPr>
              <a:t> </a:t>
            </a:r>
          </a:p>
          <a:p>
            <a:pPr algn="ctr">
              <a:lnSpc>
                <a:spcPct val="170000"/>
              </a:lnSpc>
              <a:buNone/>
            </a:pPr>
            <a:r>
              <a:rPr lang="ta-IN" sz="1600" dirty="0"/>
              <a:t>	</a:t>
            </a:r>
            <a:r>
              <a:rPr lang="ta-IN" sz="1600" b="1" dirty="0"/>
              <a:t>தாவரங்கள் நமக்குத் தருவன </a:t>
            </a:r>
            <a:r>
              <a:rPr lang="ta-IN" sz="1600" dirty="0"/>
              <a:t>– தானியங்கள், 	பருப்பு வகைகள், எண்ணெய், குளம்பி (காப்பி), 	தேநீர், வெல்லம், சர்க்கரை, நறுமணப் பொருள்கள், 	காய்கறிகள், பழங்கள், கீரைகள்.</a:t>
            </a:r>
          </a:p>
          <a:p>
            <a:pPr algn="ctr">
              <a:lnSpc>
                <a:spcPct val="170000"/>
              </a:lnSpc>
              <a:buNone/>
            </a:pPr>
            <a:r>
              <a:rPr lang="ta-IN" sz="1600" dirty="0"/>
              <a:t>  	</a:t>
            </a:r>
            <a:r>
              <a:rPr lang="ta-IN" sz="1600" b="1" dirty="0"/>
              <a:t>விலங்குகள் நமக்குத் தருபவை </a:t>
            </a:r>
            <a:r>
              <a:rPr lang="ta-IN" sz="1600" dirty="0"/>
              <a:t>– பால். முட்டை, 	இறைச்சி. நண்டு, இறால், மீன்கள்.</a:t>
            </a:r>
          </a:p>
          <a:p>
            <a:pPr algn="ctr">
              <a:lnSpc>
                <a:spcPct val="170000"/>
              </a:lnSpc>
              <a:buNone/>
            </a:pPr>
            <a:r>
              <a:rPr lang="ta-IN" sz="1600" dirty="0"/>
              <a:t> 	</a:t>
            </a:r>
            <a:r>
              <a:rPr lang="ta-IN" sz="1600" b="1" dirty="0"/>
              <a:t>பால் பொருள்கள் </a:t>
            </a:r>
            <a:r>
              <a:rPr lang="ta-IN" sz="1600" dirty="0"/>
              <a:t>– தயிர். வெண்ணெய், நெய், பனீர் 	பாலாடைக்கட்டி.</a:t>
            </a:r>
          </a:p>
          <a:p>
            <a:pPr algn="ctr">
              <a:lnSpc>
                <a:spcPct val="170000"/>
              </a:lnSpc>
              <a:buNone/>
            </a:pPr>
            <a:r>
              <a:rPr lang="ta-IN" sz="1600" dirty="0"/>
              <a:t>    சத்தான உணவும் நொறுக்குத் தீனியும்</a:t>
            </a:r>
          </a:p>
          <a:p>
            <a:pPr algn="ctr">
              <a:lnSpc>
                <a:spcPct val="170000"/>
              </a:lnSpc>
              <a:buNone/>
            </a:pPr>
            <a:r>
              <a:rPr lang="ta-IN" sz="1600" dirty="0"/>
              <a:t>			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Autofit/>
          </a:bodyPr>
          <a:lstStyle/>
          <a:p>
            <a:r>
              <a:rPr lang="ta-IN" sz="2400" dirty="0"/>
              <a:t>பாடத் </a:t>
            </a:r>
            <a:r>
              <a:rPr lang="ta-IN" sz="2000" dirty="0"/>
              <a:t>தலைப்புகளும்</a:t>
            </a:r>
            <a:r>
              <a:rPr lang="ta-IN" sz="2400" dirty="0"/>
              <a:t>, துணைத் தலைப்புகளும்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1"/>
            <a:ext cx="8229600" cy="58213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a-IN" sz="1800" dirty="0">
                <a:solidFill>
                  <a:srgbClr val="0070C0"/>
                </a:solidFill>
              </a:rPr>
              <a:t>அலகு 2 -  நீர்</a:t>
            </a:r>
          </a:p>
          <a:p>
            <a:pPr algn="ctr">
              <a:buNone/>
            </a:pPr>
            <a:r>
              <a:rPr lang="ta-IN" sz="1800" dirty="0"/>
              <a:t>	மழையின் பயணம் – மழைத் துளிகள்</a:t>
            </a:r>
          </a:p>
          <a:p>
            <a:pPr algn="ctr">
              <a:buNone/>
            </a:pPr>
            <a:r>
              <a:rPr lang="ta-IN" sz="1800" dirty="0"/>
              <a:t>	மழையே நீரின் ஆதாரம்</a:t>
            </a:r>
          </a:p>
          <a:p>
            <a:pPr algn="ctr">
              <a:buNone/>
            </a:pPr>
            <a:r>
              <a:rPr lang="ta-IN" sz="1800" dirty="0"/>
              <a:t>	பனிபறைகளிலிருந்து நீர்</a:t>
            </a:r>
          </a:p>
          <a:p>
            <a:pPr algn="ctr">
              <a:buNone/>
            </a:pPr>
            <a:r>
              <a:rPr lang="ta-IN" sz="1800" dirty="0"/>
              <a:t>	நீர் ஆதாரங்கள்</a:t>
            </a:r>
          </a:p>
          <a:p>
            <a:pPr algn="ctr">
              <a:buNone/>
            </a:pPr>
            <a:r>
              <a:rPr lang="ta-IN" sz="1800" dirty="0"/>
              <a:t>	நீர் ஆற்றிலிருந்து வீடு வரை</a:t>
            </a:r>
          </a:p>
          <a:p>
            <a:pPr algn="ctr">
              <a:buNone/>
            </a:pPr>
            <a:endParaRPr lang="ta-IN" sz="1800" dirty="0"/>
          </a:p>
          <a:p>
            <a:pPr algn="ctr">
              <a:buNone/>
            </a:pPr>
            <a:r>
              <a:rPr lang="ta-IN" sz="1800" dirty="0">
                <a:solidFill>
                  <a:srgbClr val="0070C0"/>
                </a:solidFill>
              </a:rPr>
              <a:t>அலகு -3 – நமது சமுதாயம்</a:t>
            </a:r>
          </a:p>
          <a:p>
            <a:pPr algn="ctr">
              <a:buNone/>
            </a:pPr>
            <a:endParaRPr lang="ta-IN" sz="1800" dirty="0"/>
          </a:p>
          <a:p>
            <a:pPr marL="965200" indent="-855663" algn="ctr">
              <a:buNone/>
            </a:pPr>
            <a:r>
              <a:rPr lang="ta-IN" sz="1800" dirty="0"/>
              <a:t>மத விழாக்கள் </a:t>
            </a:r>
          </a:p>
          <a:p>
            <a:pPr marL="965200" indent="-855663" algn="ctr">
              <a:buNone/>
            </a:pPr>
            <a:r>
              <a:rPr lang="ta-IN" sz="1800" dirty="0"/>
              <a:t>தேசிய விழாக்கள்</a:t>
            </a:r>
          </a:p>
          <a:p>
            <a:pPr marL="965200" indent="-855663" algn="ctr">
              <a:buNone/>
            </a:pPr>
            <a:r>
              <a:rPr lang="ta-IN" sz="1800" dirty="0"/>
              <a:t>நாட்டுப் புறக் கலைகள்</a:t>
            </a:r>
          </a:p>
          <a:p>
            <a:pPr marL="965200" indent="-855663" algn="ctr">
              <a:buNone/>
            </a:pPr>
            <a:r>
              <a:rPr lang="ta-IN" sz="1800" dirty="0"/>
              <a:t>நமது நண்பர்கள்</a:t>
            </a:r>
          </a:p>
          <a:p>
            <a:pPr marL="965200" indent="-855663" algn="ctr">
              <a:buNone/>
            </a:pPr>
            <a:r>
              <a:rPr lang="ta-IN" sz="1800" dirty="0"/>
              <a:t>அறிவியல் கண்காட்சி</a:t>
            </a:r>
          </a:p>
          <a:p>
            <a:pPr marL="965200" indent="-855663" algn="ctr">
              <a:buNone/>
            </a:pPr>
            <a:endParaRPr lang="ta-IN" sz="1800" dirty="0"/>
          </a:p>
          <a:p>
            <a:pPr algn="ctr">
              <a:buNone/>
            </a:pPr>
            <a:r>
              <a:rPr lang="ta-IN" sz="1800" dirty="0">
                <a:solidFill>
                  <a:srgbClr val="0070C0"/>
                </a:solidFill>
              </a:rPr>
              <a:t>அலகு – </a:t>
            </a:r>
            <a:r>
              <a:rPr lang="en-US" sz="1800" dirty="0">
                <a:solidFill>
                  <a:srgbClr val="0070C0"/>
                </a:solidFill>
              </a:rPr>
              <a:t>4 </a:t>
            </a:r>
            <a:r>
              <a:rPr lang="ta-IN" sz="1800" dirty="0">
                <a:solidFill>
                  <a:srgbClr val="0070C0"/>
                </a:solidFill>
              </a:rPr>
              <a:t> - ஐம்பூதங்கள்</a:t>
            </a:r>
          </a:p>
          <a:p>
            <a:pPr marL="914400" indent="-804863" algn="ctr">
              <a:buNone/>
            </a:pPr>
            <a:r>
              <a:rPr lang="ta-IN" sz="1800" dirty="0"/>
              <a:t>நிலம், நீர், நெருப்பு, காற்று, ஆகாயம்</a:t>
            </a:r>
            <a:endParaRPr lang="en-US" sz="1800" dirty="0"/>
          </a:p>
          <a:p>
            <a:pPr marL="965200" indent="-855663" algn="ctr">
              <a:buFont typeface="Wingdings" pitchFamily="2" charset="2"/>
              <a:buChar char="v"/>
            </a:pPr>
            <a:endParaRPr lang="ta-IN" sz="1400" dirty="0"/>
          </a:p>
          <a:p>
            <a:pPr marL="965200" indent="-855663" algn="ctr">
              <a:buFont typeface="Wingdings" pitchFamily="2" charset="2"/>
              <a:buChar char="v"/>
            </a:pPr>
            <a:endParaRPr lang="ta-IN" sz="1400" dirty="0"/>
          </a:p>
          <a:p>
            <a:pPr marL="965200" indent="-855663" algn="ctr">
              <a:buNone/>
            </a:pPr>
            <a:endParaRPr lang="ta-IN" sz="1400" dirty="0"/>
          </a:p>
          <a:p>
            <a:pPr marL="965200" indent="-855663" algn="ctr">
              <a:buFont typeface="Wingdings" pitchFamily="2" charset="2"/>
              <a:buChar char="v"/>
            </a:pPr>
            <a:endParaRPr lang="ta-IN" sz="1400" dirty="0"/>
          </a:p>
          <a:p>
            <a:pPr algn="ctr">
              <a:buNone/>
            </a:pPr>
            <a:endParaRPr lang="ta-IN" sz="1400" dirty="0"/>
          </a:p>
          <a:p>
            <a:pPr algn="ctr">
              <a:buNone/>
            </a:pPr>
            <a:endParaRPr lang="ta-IN" sz="1400" dirty="0"/>
          </a:p>
          <a:p>
            <a:pPr algn="ctr">
              <a:buNone/>
            </a:pPr>
            <a:endParaRPr lang="ta-IN" sz="1400" dirty="0"/>
          </a:p>
          <a:p>
            <a:pPr algn="ctr">
              <a:buNone/>
            </a:pPr>
            <a:r>
              <a:rPr lang="ta-IN" sz="1400" dirty="0"/>
              <a:t>	</a:t>
            </a:r>
          </a:p>
          <a:p>
            <a:pPr algn="ctr">
              <a:buNone/>
            </a:pP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1"/>
            <a:ext cx="8229600" cy="5592763"/>
          </a:xfrm>
        </p:spPr>
        <p:txBody>
          <a:bodyPr/>
          <a:lstStyle/>
          <a:p>
            <a:pPr>
              <a:buNone/>
            </a:pPr>
            <a:endParaRPr lang="ta-IN" sz="2000" dirty="0"/>
          </a:p>
          <a:p>
            <a:pPr>
              <a:buNone/>
            </a:pPr>
            <a:endParaRPr lang="ta-IN" sz="2000" dirty="0"/>
          </a:p>
          <a:p>
            <a:pPr>
              <a:buNone/>
            </a:pPr>
            <a:endParaRPr lang="en-US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7218816" cy="480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533400"/>
            <a:ext cx="74676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/>
              <a:t>மழையே நீரின் ஆதாரம்</a:t>
            </a:r>
            <a:endParaRPr lang="en-US" sz="32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8625" y="1481138"/>
            <a:ext cx="70067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655</TotalTime>
  <Words>275</Words>
  <Application>Microsoft Office PowerPoint</Application>
  <PresentationFormat>On-screen Show (4:3)</PresentationFormat>
  <Paragraphs>130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 Unicode MS</vt:lpstr>
      <vt:lpstr>Arial</vt:lpstr>
      <vt:lpstr>Lucida Sans Unicode</vt:lpstr>
      <vt:lpstr>Verdana</vt:lpstr>
      <vt:lpstr>Wingdings</vt:lpstr>
      <vt:lpstr>Wingdings 2</vt:lpstr>
      <vt:lpstr>Wingdings 3</vt:lpstr>
      <vt:lpstr>Concourse</vt:lpstr>
      <vt:lpstr>       </vt:lpstr>
      <vt:lpstr>PowerPoint Presentation</vt:lpstr>
      <vt:lpstr>சூழ்நிலையியல் பாடபுத்தகத்தின் சிறப்பு அம்சங்கள்</vt:lpstr>
      <vt:lpstr>சூழ்நிலையியல்/அறிவியல்  கற்பிக்கும்  முறைகள்</vt:lpstr>
      <vt:lpstr>பாடத் தலைப்புகளும், துணைத் தலைப்புகளும்</vt:lpstr>
      <vt:lpstr>PowerPoint Presentation</vt:lpstr>
      <vt:lpstr>PowerPoint Presentation</vt:lpstr>
      <vt:lpstr>PowerPoint Presentation</vt:lpstr>
      <vt:lpstr>மழையே நீரின் ஆதாரம்</vt:lpstr>
      <vt:lpstr>PowerPoint Presentation</vt:lpstr>
      <vt:lpstr>PowerPoint Presentation</vt:lpstr>
      <vt:lpstr>PowerPoint Presentation</vt:lpstr>
      <vt:lpstr>PowerPoint Presentation</vt:lpstr>
      <vt:lpstr>அலகு 4 - ஐம்பூதங்கள்</vt:lpstr>
      <vt:lpstr>தன் மதிப்பீடு  மாணவர்கள் கற்றல் விளைவை அடைந்தவுடன் அதன் அருகில் உள்ள படத்திற்கு வண்ணம் தீட்டச் சொல்லவும். </vt:lpstr>
      <vt:lpstr>PowerPoint Presentation</vt:lpstr>
      <vt:lpstr>வகுப்பு – 3  அறிவியல் பாடத்திட்டம் </vt:lpstr>
      <vt:lpstr>PowerPoint Presentation</vt:lpstr>
      <vt:lpstr>அலகு 1 - கற்றல் நோக்கங்கள்</vt:lpstr>
      <vt:lpstr>அலகு 2 – கற்றல் நோக்கங்கள்</vt:lpstr>
      <vt:lpstr>அலகு 3 – கற்றல் நோக்கங்கள்</vt:lpstr>
      <vt:lpstr>செயல்பாடுகள்</vt:lpstr>
      <vt:lpstr>தெரிந்துகொள்வோம், கண்டறிவோமா!</vt:lpstr>
      <vt:lpstr>நாம் செய்வோமா !</vt:lpstr>
      <vt:lpstr>நிரப்புவோமா!, பதிலளிப்போமா!, விடையளிப்போமா!</vt:lpstr>
      <vt:lpstr>கலந்துரையாடுவோமா!</vt:lpstr>
      <vt:lpstr>நாம் செய்வோமா!</vt:lpstr>
      <vt:lpstr> நிரப்புவோமா! </vt:lpstr>
      <vt:lpstr>மாற்றியமைப்போமா! , கண்டுபிடிப்போமா!</vt:lpstr>
      <vt:lpstr>உற்றுநோக்குதல், கலந்துரையாடுதல்</vt:lpstr>
      <vt:lpstr>செய்துமகிழ்வோமா!</vt:lpstr>
      <vt:lpstr>விழிப்புணர்வு டெங்கு - அறிகுறிகள்</vt:lpstr>
      <vt:lpstr>செய்வோமா!</vt:lpstr>
      <vt:lpstr>விளையாடுவோமா!</vt:lpstr>
      <vt:lpstr>செய்துபார்ப்போமா!</vt:lpstr>
      <vt:lpstr>சிந்தித்து எழுதுவோமா! பொருத்துவோமா!</vt:lpstr>
      <vt:lpstr>இணைப்போமா!</vt:lpstr>
      <vt:lpstr>மதிப்பீடு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Radhamani J</dc:creator>
  <cp:lastModifiedBy>lenovo</cp:lastModifiedBy>
  <cp:revision>104</cp:revision>
  <dcterms:created xsi:type="dcterms:W3CDTF">2006-08-16T00:00:00Z</dcterms:created>
  <dcterms:modified xsi:type="dcterms:W3CDTF">2019-10-04T10:55:46Z</dcterms:modified>
</cp:coreProperties>
</file>